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3055" y="3352800"/>
            <a:ext cx="8825658" cy="850900"/>
          </a:xfrm>
        </p:spPr>
        <p:txBody>
          <a:bodyPr/>
          <a:lstStyle/>
          <a:p>
            <a:r>
              <a:rPr lang="en-US" dirty="0" smtClean="0"/>
              <a:t>NEWYORK CITY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969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NEW YORK 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489200"/>
            <a:ext cx="8825659" cy="3530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New York City traces its origin in the year 1626 by the Dutch who bought Manhattan Island which had been occupied by the Native Americans.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It </a:t>
            </a:r>
            <a:r>
              <a:rPr lang="en-US" dirty="0"/>
              <a:t>was renamed the Colony New York.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In </a:t>
            </a:r>
            <a:r>
              <a:rPr lang="en-US" dirty="0"/>
              <a:t>the 18th century, New York City gained its prominence because it was one of the major port of trade and marketing within the thirteen colonies.</a:t>
            </a:r>
          </a:p>
        </p:txBody>
      </p:sp>
    </p:spTree>
    <p:extLst>
      <p:ext uri="{BB962C8B-B14F-4D97-AF65-F5344CB8AC3E}">
        <p14:creationId xmlns:p14="http://schemas.microsoft.com/office/powerpoint/2010/main" val="3171798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50" b="3864"/>
          <a:stretch/>
        </p:blipFill>
        <p:spPr>
          <a:xfrm>
            <a:off x="431800" y="381000"/>
            <a:ext cx="11344644" cy="6273800"/>
          </a:xfrm>
        </p:spPr>
      </p:pic>
    </p:spTree>
    <p:extLst>
      <p:ext uri="{BB962C8B-B14F-4D97-AF65-F5344CB8AC3E}">
        <p14:creationId xmlns:p14="http://schemas.microsoft.com/office/powerpoint/2010/main" val="2365905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Shape of the New York 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873500"/>
          </a:xfrm>
        </p:spPr>
        <p:txBody>
          <a:bodyPr/>
          <a:lstStyle/>
          <a:p>
            <a:r>
              <a:rPr lang="en-US" dirty="0" smtClean="0"/>
              <a:t>Nuclei shaped</a:t>
            </a:r>
          </a:p>
          <a:p>
            <a:r>
              <a:rPr lang="en-US" dirty="0"/>
              <a:t>The New York City has been divided in to various classes, the service class, working class and the creative class</a:t>
            </a:r>
            <a:r>
              <a:rPr lang="en-US" dirty="0" smtClean="0"/>
              <a:t>. </a:t>
            </a:r>
            <a:endParaRPr lang="en-US" dirty="0"/>
          </a:p>
          <a:p>
            <a:r>
              <a:rPr lang="en-US" dirty="0" smtClean="0"/>
              <a:t>New </a:t>
            </a:r>
            <a:r>
              <a:rPr lang="en-US" dirty="0"/>
              <a:t>York assumed its shape after the Vermont becomes its own state in the year 1789 and the Massachusetts and Connecticut expanded to the west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794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Ease of navigation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New York has straight grid but the orientation tend o be off-center from the cardinal direction.</a:t>
            </a:r>
          </a:p>
          <a:p>
            <a:r>
              <a:rPr lang="en-US" dirty="0"/>
              <a:t>The quickest and easiest mode of travelling in the New York City is by using subway.</a:t>
            </a:r>
          </a:p>
          <a:p>
            <a:r>
              <a:rPr lang="en-US" dirty="0"/>
              <a:t>Various address of buildings can be used to identify various avenues.</a:t>
            </a:r>
          </a:p>
          <a:p>
            <a:r>
              <a:rPr lang="en-US" dirty="0"/>
              <a:t>The New York eastern and western streets are divided by the fifth avenue.</a:t>
            </a:r>
          </a:p>
          <a:p>
            <a:r>
              <a:rPr lang="en-US" dirty="0"/>
              <a:t> In the New York City, the streets with odd-numbers head to the west and those with even numbers head to the east.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148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656168"/>
            <a:ext cx="8761413" cy="1274232"/>
          </a:xfrm>
        </p:spPr>
        <p:txBody>
          <a:bodyPr/>
          <a:lstStyle/>
          <a:p>
            <a:r>
              <a:rPr lang="en-US" dirty="0"/>
              <a:t>Specific historical events that shaped the 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209800"/>
            <a:ext cx="8825659" cy="38100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The following are the various historic events which has shaped New York city</a:t>
            </a:r>
          </a:p>
          <a:p>
            <a:r>
              <a:rPr lang="en-US" dirty="0"/>
              <a:t>1609- Arrival of the European. Henry Hudson claimed the land in the New York city for the Dutch.</a:t>
            </a:r>
          </a:p>
          <a:p>
            <a:r>
              <a:rPr lang="en-US" dirty="0"/>
              <a:t>1624- The Dutch people built Fort Orange which become the city of Albany.</a:t>
            </a:r>
          </a:p>
          <a:p>
            <a:r>
              <a:rPr lang="en-US" dirty="0"/>
              <a:t>1664- The British took over the Netherlands and it was renamed New York City.</a:t>
            </a:r>
          </a:p>
          <a:p>
            <a:r>
              <a:rPr lang="en-US" dirty="0"/>
              <a:t>1775- American Revolution which took place in the New York City</a:t>
            </a:r>
          </a:p>
          <a:p>
            <a:r>
              <a:rPr lang="en-US" dirty="0"/>
              <a:t>1778- New York became the 11th state</a:t>
            </a:r>
            <a:r>
              <a:rPr lang="en-US" dirty="0" smtClean="0"/>
              <a:t>.</a:t>
            </a:r>
          </a:p>
          <a:p>
            <a:r>
              <a:rPr lang="en-US" dirty="0"/>
              <a:t>1929 - The New York Stock Exchange </a:t>
            </a:r>
            <a:r>
              <a:rPr lang="en-US" dirty="0" smtClean="0"/>
              <a:t>crashed thus </a:t>
            </a:r>
            <a:r>
              <a:rPr lang="en-US" dirty="0"/>
              <a:t>signaling </a:t>
            </a:r>
            <a:r>
              <a:rPr lang="en-US" dirty="0" smtClean="0"/>
              <a:t>beginning of Great </a:t>
            </a:r>
            <a:r>
              <a:rPr lang="en-US" dirty="0"/>
              <a:t>Depression.</a:t>
            </a:r>
          </a:p>
          <a:p>
            <a:r>
              <a:rPr lang="en-US" dirty="0" smtClean="0"/>
              <a:t>2001- </a:t>
            </a:r>
            <a:r>
              <a:rPr lang="en-US" dirty="0"/>
              <a:t>Twin Tower crashed by terrorists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717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is it now?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New York City’s economy lies greatly in its role as the headquarters of the United States financial companies. </a:t>
            </a:r>
          </a:p>
          <a:p>
            <a:r>
              <a:rPr lang="en-US" dirty="0"/>
              <a:t>Various financial industries have their headquarters in the New York City. </a:t>
            </a:r>
          </a:p>
          <a:p>
            <a:r>
              <a:rPr lang="en-US" dirty="0"/>
              <a:t>Due to restructuring in the United States, there has been an increase in the menial jobs and low middle class jobs.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68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Future </a:t>
            </a:r>
            <a:r>
              <a:rPr lang="en-US" dirty="0"/>
              <a:t>trends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Adaptability </a:t>
            </a:r>
            <a:r>
              <a:rPr lang="en-US" dirty="0"/>
              <a:t>and the workforce productivity.</a:t>
            </a:r>
          </a:p>
          <a:p>
            <a:r>
              <a:rPr lang="en-US" dirty="0" smtClean="0"/>
              <a:t>Low taxation</a:t>
            </a:r>
          </a:p>
          <a:p>
            <a:r>
              <a:rPr lang="en-US" dirty="0" smtClean="0"/>
              <a:t>Climate change</a:t>
            </a:r>
          </a:p>
          <a:p>
            <a:r>
              <a:rPr lang="en-US" dirty="0" smtClean="0"/>
              <a:t>Increased </a:t>
            </a:r>
            <a:r>
              <a:rPr lang="en-US" dirty="0"/>
              <a:t>gap between rich and </a:t>
            </a:r>
            <a:r>
              <a:rPr lang="en-US" dirty="0" smtClean="0"/>
              <a:t>poor</a:t>
            </a:r>
          </a:p>
          <a:p>
            <a:r>
              <a:rPr lang="en-US" dirty="0" smtClean="0"/>
              <a:t>Technological Advancements</a:t>
            </a:r>
          </a:p>
          <a:p>
            <a:r>
              <a:rPr lang="en-US" dirty="0" smtClean="0"/>
              <a:t>Unemployment due to increase utilization of Artificial Intelligence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1306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434</TotalTime>
  <Words>411</Words>
  <Application>Microsoft Office PowerPoint</Application>
  <PresentationFormat>Widescreen</PresentationFormat>
  <Paragraphs>35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Ion Boardroom</vt:lpstr>
      <vt:lpstr>NEWYORK CITY</vt:lpstr>
      <vt:lpstr>NEW YORK CITY</vt:lpstr>
      <vt:lpstr>PowerPoint Presentation</vt:lpstr>
      <vt:lpstr>Shape of the New York City</vt:lpstr>
      <vt:lpstr>Ease of navigation</vt:lpstr>
      <vt:lpstr>Specific historical events that shaped the city</vt:lpstr>
      <vt:lpstr>Where is it now?</vt:lpstr>
      <vt:lpstr>Future trends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NEWYORK CITY</dc:title>
  <dc:creator>Baraza</dc:creator>
  <cp:lastModifiedBy>Baraza</cp:lastModifiedBy>
  <cp:revision>11</cp:revision>
  <dcterms:created xsi:type="dcterms:W3CDTF">2021-04-19T13:52:19Z</dcterms:created>
  <dcterms:modified xsi:type="dcterms:W3CDTF">2021-04-19T21:06:32Z</dcterms:modified>
</cp:coreProperties>
</file>